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81" d="100"/>
          <a:sy n="81" d="100"/>
        </p:scale>
        <p:origin x="153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18091-9E9D-456A-B14A-E97C949308F2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16E73-9176-444A-AF5B-95D8BE3F3F7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16E73-9176-444A-AF5B-95D8BE3F3F7D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CB1314-AC59-4BBC-892F-AD461A4F1F3C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D7FE0C-956B-42B3-A777-708B3E1580D0}" type="slidenum">
              <a:rPr lang="el-GR" smtClean="0"/>
              <a:t>‹#›</a:t>
            </a:fld>
            <a:endParaRPr lang="el-G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1" y="3000372"/>
            <a:ext cx="6429420" cy="828683"/>
          </a:xfrm>
        </p:spPr>
        <p:txBody>
          <a:bodyPr>
            <a:normAutofit/>
          </a:bodyPr>
          <a:lstStyle/>
          <a:p>
            <a:pPr algn="r"/>
            <a:r>
              <a:rPr lang="el-GR" b="1" dirty="0"/>
              <a:t>Ανάποδο Παραμύθι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1643073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 και τα 7 </a:t>
            </a:r>
            <a:r>
              <a:rPr lang="el-GR" dirty="0" err="1"/>
              <a:t>λυκάκια</a:t>
            </a:r>
            <a:endParaRPr lang="el-GR" dirty="0"/>
          </a:p>
        </p:txBody>
      </p:sp>
      <p:pic>
        <p:nvPicPr>
          <p:cNvPr id="110594" name="Picture 2" descr="https://glossitses.files.wordpress.com/2012/02/cf80ceb1cf81ceb4ceb1cebbcf8c-cebaceb1cf84cf83ceafcebaceb9.jpg?w=3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143380"/>
            <a:ext cx="4429156" cy="2579683"/>
          </a:xfrm>
          <a:prstGeom prst="rect">
            <a:avLst/>
          </a:prstGeom>
          <a:noFill/>
        </p:spPr>
      </p:pic>
      <p:pic>
        <p:nvPicPr>
          <p:cNvPr id="110600" name="Picture 8" descr="Wolf pups | Baby wolves, Animals wild, Beautiful wolv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143380"/>
            <a:ext cx="4143404" cy="2553908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F230454-8193-4210-B56B-4A237A4A9A0F}"/>
              </a:ext>
            </a:extLst>
          </p:cNvPr>
          <p:cNvSpPr/>
          <p:nvPr/>
        </p:nvSpPr>
        <p:spPr>
          <a:xfrm>
            <a:off x="6215582" y="6353731"/>
            <a:ext cx="2764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el-GR" dirty="0"/>
              <a:t>Σχολική Χρονιά 2019-2020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r>
              <a:rPr lang="el-GR" dirty="0"/>
              <a:t>Μια φορά και ένα καιρό κοντά σε μια φάρμα, όπου ζούσε 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κατσίκι, υπήρχε μια οικογένεια λύκων, ο μπαμπάς, η μαμά και τα 7 μικρά τους </a:t>
            </a:r>
            <a:r>
              <a:rPr lang="el-GR" dirty="0" err="1"/>
              <a:t>λυκάκια</a:t>
            </a:r>
            <a:r>
              <a:rPr lang="el-GR" dirty="0"/>
              <a:t>.</a:t>
            </a:r>
          </a:p>
          <a:p>
            <a:r>
              <a:rPr lang="el-GR" dirty="0"/>
              <a:t>Μια μέρα που ο μπαμπάς λύκος έφυγε νωρίς για τη δουλειά και η μαμά ξεκίνησε να πάει στην αγορά, τα 7 </a:t>
            </a:r>
            <a:r>
              <a:rPr lang="el-GR" dirty="0" err="1"/>
              <a:t>λυκάκια</a:t>
            </a:r>
            <a:r>
              <a:rPr lang="el-GR" dirty="0"/>
              <a:t> έμειναν μόνα τους στο σπίτι.</a:t>
            </a:r>
          </a:p>
          <a:p>
            <a:r>
              <a:rPr lang="el-GR" dirty="0"/>
              <a:t>Πριν η μαμά φύγει για την αγορά κάλεσε τα 7 </a:t>
            </a:r>
            <a:r>
              <a:rPr lang="el-GR" dirty="0" err="1"/>
              <a:t>λυκάκια</a:t>
            </a:r>
            <a:r>
              <a:rPr lang="el-GR" dirty="0"/>
              <a:t> και τους είπε να προσέχουν από τον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κατσίκι.</a:t>
            </a:r>
          </a:p>
          <a:p>
            <a:r>
              <a:rPr lang="el-GR" dirty="0"/>
              <a:t>Και τα </a:t>
            </a:r>
            <a:r>
              <a:rPr lang="el-GR" dirty="0" err="1"/>
              <a:t>λυκάκια</a:t>
            </a:r>
            <a:r>
              <a:rPr lang="el-GR" dirty="0"/>
              <a:t> απάντησαν με μια φωνή: «Εντάξει μαμά θα προσέχουμε.»</a:t>
            </a: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Εκεί κοντά όμως βρισκόταν κρυμμένος σ’ ένα καταπράσινο θάμνο, 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 και άκουσε όλα όσα είχαν ειπωθεί.</a:t>
            </a:r>
          </a:p>
          <a:p>
            <a:r>
              <a:rPr lang="el-GR" dirty="0"/>
              <a:t>Περίμενε με μεγάλη υπομονή να φύγει η μαμά λύκαινα για να ξεκινήσει να ενοχλεί τα </a:t>
            </a:r>
            <a:r>
              <a:rPr lang="el-GR" dirty="0" err="1"/>
              <a:t>λυκάκια</a:t>
            </a:r>
            <a:r>
              <a:rPr lang="el-GR" dirty="0"/>
              <a:t> όπως έκανε πάντα.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Μετά από λίγα λεπτά 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 έβαλε μπροστά το πονηρό του σχέδιο για το πώς θα πείσει τα </a:t>
            </a:r>
            <a:r>
              <a:rPr lang="el-GR" dirty="0" err="1"/>
              <a:t>λυκάκια</a:t>
            </a:r>
            <a:r>
              <a:rPr lang="el-GR" dirty="0"/>
              <a:t> να τον αφήσουν να μπει στο σπίτι.</a:t>
            </a:r>
          </a:p>
          <a:p>
            <a:r>
              <a:rPr lang="el-GR" dirty="0"/>
              <a:t>Κτύπησε τη πόρτα και φώναξε : «Ανοίξετε αγάπες μου γιατί κάτι ξέχασα.»</a:t>
            </a:r>
          </a:p>
          <a:p>
            <a:r>
              <a:rPr lang="el-GR" dirty="0"/>
              <a:t>Αυτά φώναξαν</a:t>
            </a:r>
            <a:r>
              <a:rPr lang="en-US" dirty="0"/>
              <a:t>:</a:t>
            </a:r>
            <a:r>
              <a:rPr lang="el-GR" dirty="0"/>
              <a:t> «Φύγε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άτακτο κατσίκι σε καταλάβαμε.»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Στη συνέχεια 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 προσπάθησε να κάνει τη φωνή του πιο χοντρή μα και πάλι τα </a:t>
            </a:r>
            <a:r>
              <a:rPr lang="el-GR" dirty="0" err="1"/>
              <a:t>λυκάκια</a:t>
            </a:r>
            <a:r>
              <a:rPr lang="el-GR" dirty="0"/>
              <a:t> τον κατάλαβαν από τα άσπρα του πόδια.</a:t>
            </a:r>
          </a:p>
          <a:p>
            <a:r>
              <a:rPr lang="el-GR" dirty="0"/>
              <a:t> Μετά 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 σκέφτηκε να βάψει τα άσπρα του πόδια σε μαύρα για να καταφέρει να ξεγελάσει τα </a:t>
            </a:r>
            <a:r>
              <a:rPr lang="el-GR" dirty="0" err="1"/>
              <a:t>λυκάκια</a:t>
            </a:r>
            <a:r>
              <a:rPr lang="el-GR" dirty="0"/>
              <a:t> . </a:t>
            </a:r>
          </a:p>
          <a:p>
            <a:r>
              <a:rPr lang="el-GR" dirty="0"/>
              <a:t>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 κατάφερε και τα ξεγέλασε και μπήκε στο σπίτι.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Ξεκίνησε να τρώει το φαγητό του Άκη του </a:t>
            </a:r>
            <a:r>
              <a:rPr lang="el-GR" dirty="0" err="1"/>
              <a:t>φαγανάκη</a:t>
            </a:r>
            <a:r>
              <a:rPr lang="el-GR" dirty="0"/>
              <a:t> που του άρεσε όλο να τσιμπολογάει. Στη συνέχεια έφαγε όλα τα γλυκά του </a:t>
            </a:r>
            <a:r>
              <a:rPr lang="el-GR" dirty="0" err="1"/>
              <a:t>Κούλη</a:t>
            </a:r>
            <a:r>
              <a:rPr lang="el-GR" dirty="0"/>
              <a:t> του γλυκούλη. Ξεγέλασε τον </a:t>
            </a:r>
            <a:r>
              <a:rPr lang="el-GR" dirty="0" err="1"/>
              <a:t>Ρούλη</a:t>
            </a:r>
            <a:r>
              <a:rPr lang="el-GR" dirty="0"/>
              <a:t> πονηρούλη και έσπασε τον προσωπικό καθρέφτη του </a:t>
            </a:r>
            <a:r>
              <a:rPr lang="el-GR" dirty="0" err="1"/>
              <a:t>Φούλη</a:t>
            </a:r>
            <a:r>
              <a:rPr lang="el-GR" dirty="0"/>
              <a:t> ομορφούλη. Τέλος έβαψε με χρωματιστές μπογιές την </a:t>
            </a:r>
            <a:r>
              <a:rPr lang="el-GR" dirty="0" err="1"/>
              <a:t>Λούλα</a:t>
            </a:r>
            <a:r>
              <a:rPr lang="el-GR" dirty="0"/>
              <a:t> </a:t>
            </a:r>
            <a:r>
              <a:rPr lang="el-GR" dirty="0" err="1"/>
              <a:t>κοκκινούλα</a:t>
            </a:r>
            <a:r>
              <a:rPr lang="el-GR" dirty="0"/>
              <a:t> και τη Τούλα  </a:t>
            </a:r>
            <a:r>
              <a:rPr lang="el-GR" dirty="0" err="1"/>
              <a:t>καφετούλα</a:t>
            </a:r>
            <a:r>
              <a:rPr lang="el-GR" dirty="0"/>
              <a:t>. Τα </a:t>
            </a:r>
            <a:r>
              <a:rPr lang="el-GR" dirty="0" err="1"/>
              <a:t>λυκάκια</a:t>
            </a:r>
            <a:r>
              <a:rPr lang="el-GR" dirty="0"/>
              <a:t> άρχισαν να τρέχουν πανικοβλημένα πέρα-δώθε και να μην ξέρουν που να πάνε. Χωρίς να το καταλάβουν βρέθηκαν να τρέχουν  μακριά από το σπίτι τους.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 γέλαγε με όλη του τη δύναμη και έφυγε για την φάρμα αφήνοντας το σπίτι των λύκων άνω κάτω.</a:t>
            </a:r>
          </a:p>
          <a:p>
            <a:r>
              <a:rPr lang="el-GR" dirty="0"/>
              <a:t>Ξέχασε όμως το Σούλη </a:t>
            </a:r>
            <a:r>
              <a:rPr lang="el-GR" dirty="0" err="1"/>
              <a:t>σαλιαρούλη</a:t>
            </a:r>
            <a:r>
              <a:rPr lang="el-GR" dirty="0"/>
              <a:t> που είχε κρυφτεί καλά.</a:t>
            </a:r>
          </a:p>
          <a:p>
            <a:r>
              <a:rPr lang="el-GR" dirty="0"/>
              <a:t>Μετά από αρκετή ώρα επέστρεψε και η μαμά στο σπίτι και βλέποντας τη πόρτα ανοιχτή, αναστατώθηκε πολύ. Μπήκε κλαίγοντας στο σπίτι και μουρμούριζε ότι πάλι τα κατάφερε 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κατσίκι.</a:t>
            </a:r>
          </a:p>
          <a:p>
            <a:r>
              <a:rPr lang="el-GR" dirty="0"/>
              <a:t>Ξαφνικά ο Σούλης </a:t>
            </a:r>
            <a:r>
              <a:rPr lang="el-GR" dirty="0" err="1"/>
              <a:t>σαλιαρούλης</a:t>
            </a:r>
            <a:r>
              <a:rPr lang="el-GR" dirty="0"/>
              <a:t> βγήκε από την κρυψώνα του και έτρεξε στην αγκαλιά της μαμάς του, όπου τις είπε τα πάντα.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Στη συνέχεια η μαμά Λύκαινα βγήκε και βρήκε τα υπόλοιπα </a:t>
            </a:r>
            <a:r>
              <a:rPr lang="el-GR" dirty="0" err="1"/>
              <a:t>λυκάκια</a:t>
            </a:r>
            <a:r>
              <a:rPr lang="el-GR" dirty="0"/>
              <a:t> και επέτρεψαν στο σπίτι.</a:t>
            </a:r>
          </a:p>
          <a:p>
            <a:r>
              <a:rPr lang="el-GR" dirty="0"/>
              <a:t>Το βράδυ διηγηθήκαν στον μπαμπά λύκο τι έγινε και όλοι  μαζί κατέστρωσαν ένα σχέδιο για να δώσουν ένα μάθημα στον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κατσίκι. </a:t>
            </a:r>
          </a:p>
          <a:p>
            <a:r>
              <a:rPr lang="el-GR" dirty="0"/>
              <a:t>Έβαλαν λοιπόν, ένα δίχτυ μέσα στο καταπράσινο θάμνο και όταν 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 προσπάθησε να ξανακρυφτεί εκεί, πιάστηκε όπως τον ποντικό στη φάκα.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Τότε όλη η </a:t>
            </a:r>
            <a:r>
              <a:rPr lang="el-GR" dirty="0" err="1"/>
              <a:t>λυκοοικογένεια</a:t>
            </a:r>
            <a:r>
              <a:rPr lang="el-GR" dirty="0"/>
              <a:t> ενημέρωσε τη μαμά Κατσίκα για τις ζαβολιές του άτακτου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και η μαμά Κατσίκα με τη σειρά της, για να τον τιμωρήσει, έδεσε στο λαιμό του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μία μεγάλη </a:t>
            </a:r>
            <a:r>
              <a:rPr lang="el-GR" dirty="0" err="1"/>
              <a:t>κουδούνα</a:t>
            </a:r>
            <a:r>
              <a:rPr lang="el-GR" dirty="0"/>
              <a:t> .</a:t>
            </a:r>
          </a:p>
          <a:p>
            <a:r>
              <a:rPr lang="el-GR" dirty="0"/>
              <a:t>Στο τέλος 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άτακτο κατσίκι πήρε το μάθημά του και από άτακτο έγινε ο </a:t>
            </a:r>
            <a:r>
              <a:rPr lang="el-GR" dirty="0" err="1"/>
              <a:t>Τσίκι</a:t>
            </a:r>
            <a:r>
              <a:rPr lang="el-GR" dirty="0"/>
              <a:t> </a:t>
            </a:r>
            <a:r>
              <a:rPr lang="el-GR" dirty="0" err="1"/>
              <a:t>Τσίκι</a:t>
            </a:r>
            <a:r>
              <a:rPr lang="el-GR" dirty="0"/>
              <a:t> το φρόνιμο Κατσίκι.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404</TotalTime>
  <Words>597</Words>
  <Application>Microsoft Office PowerPoint</Application>
  <PresentationFormat>On-screen Show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Paper</vt:lpstr>
      <vt:lpstr>Ο Τσίκι Τσίκι το Άτακτο Κατσίκι και τα 7 λυκάκια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Τσίκι Τσίκι τ’ άτακτο κατσίκι και τα 7 λυκάκια</dc:title>
  <dc:creator>k</dc:creator>
  <cp:lastModifiedBy>niki</cp:lastModifiedBy>
  <cp:revision>38</cp:revision>
  <dcterms:created xsi:type="dcterms:W3CDTF">2020-05-05T11:10:47Z</dcterms:created>
  <dcterms:modified xsi:type="dcterms:W3CDTF">2020-05-08T21:29:18Z</dcterms:modified>
</cp:coreProperties>
</file>